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67" r:id="rId5"/>
    <p:sldId id="268" r:id="rId6"/>
    <p:sldId id="351" r:id="rId7"/>
    <p:sldId id="352" r:id="rId8"/>
    <p:sldId id="353" r:id="rId9"/>
    <p:sldId id="354" r:id="rId10"/>
    <p:sldId id="355" r:id="rId11"/>
    <p:sldId id="356" r:id="rId12"/>
    <p:sldId id="349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53" autoAdjust="0"/>
    <p:restoredTop sz="94660"/>
  </p:normalViewPr>
  <p:slideViewPr>
    <p:cSldViewPr>
      <p:cViewPr varScale="1">
        <p:scale>
          <a:sx n="85" d="100"/>
          <a:sy n="85" d="100"/>
        </p:scale>
        <p:origin x="-169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601A-857E-444A-92A2-88EF732F5205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2E6407D-7330-4BEC-86E6-BF8ECFB91EA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601A-857E-444A-92A2-88EF732F5205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407D-7330-4BEC-86E6-BF8ECFB91EA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601A-857E-444A-92A2-88EF732F5205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407D-7330-4BEC-86E6-BF8ECFB91EA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601A-857E-444A-92A2-88EF732F5205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2E6407D-7330-4BEC-86E6-BF8ECFB91EA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601A-857E-444A-92A2-88EF732F5205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407D-7330-4BEC-86E6-BF8ECFB91EA3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601A-857E-444A-92A2-88EF732F5205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407D-7330-4BEC-86E6-BF8ECFB91EA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601A-857E-444A-92A2-88EF732F5205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2E6407D-7330-4BEC-86E6-BF8ECFB91EA3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601A-857E-444A-92A2-88EF732F5205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407D-7330-4BEC-86E6-BF8ECFB91EA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601A-857E-444A-92A2-88EF732F5205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407D-7330-4BEC-86E6-BF8ECFB91EA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601A-857E-444A-92A2-88EF732F5205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407D-7330-4BEC-86E6-BF8ECFB91EA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601A-857E-444A-92A2-88EF732F5205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407D-7330-4BEC-86E6-BF8ECFB91EA3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B5601A-857E-444A-92A2-88EF732F5205}" type="datetimeFigureOut">
              <a:rPr lang="tr-TR" smtClean="0"/>
              <a:t>21.03.2016</a:t>
            </a:fld>
            <a:endParaRPr lang="tr-TR"/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E6407D-7330-4BEC-86E6-BF8ECFB91EA3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8686800" cy="2290675"/>
          </a:xfrm>
        </p:spPr>
      </p:pic>
      <p:sp>
        <p:nvSpPr>
          <p:cNvPr id="3" name="Başlık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tr-TR" dirty="0" smtClean="0"/>
              <a:t>Veri </a:t>
            </a:r>
            <a:r>
              <a:rPr lang="tr-TR" dirty="0" err="1" smtClean="0"/>
              <a:t>NoktalarININ</a:t>
            </a:r>
            <a:r>
              <a:rPr lang="tr-TR" dirty="0" smtClean="0"/>
              <a:t> </a:t>
            </a:r>
            <a:r>
              <a:rPr lang="tr-TR" dirty="0" err="1" smtClean="0"/>
              <a:t>kONUMLARI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3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19"/>
            <a:ext cx="9144000" cy="6852993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508104" y="5486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Özdirenç Seviye Haritası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4163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0" y="133198"/>
            <a:ext cx="8989544" cy="668017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508104" y="54868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/>
              <a:t>Log</a:t>
            </a:r>
            <a:r>
              <a:rPr lang="tr-TR" dirty="0" smtClean="0"/>
              <a:t>(Şarjabilite /Özdirenç) Seviye Haritası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3725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981692"/>
            <a:ext cx="8686800" cy="532762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tr-TR" sz="4500" dirty="0"/>
              <a:t>HALLOF,P.G., 1964 a </a:t>
            </a:r>
            <a:r>
              <a:rPr lang="tr-TR" sz="4500" dirty="0" err="1"/>
              <a:t>comprassion</a:t>
            </a:r>
            <a:r>
              <a:rPr lang="tr-TR" sz="4500" dirty="0"/>
              <a:t> of </a:t>
            </a:r>
            <a:r>
              <a:rPr lang="tr-TR" sz="4500" dirty="0" err="1"/>
              <a:t>the</a:t>
            </a:r>
            <a:r>
              <a:rPr lang="tr-TR" sz="4500" dirty="0"/>
              <a:t> </a:t>
            </a:r>
            <a:r>
              <a:rPr lang="tr-TR" sz="4500" dirty="0" err="1"/>
              <a:t>varius</a:t>
            </a:r>
            <a:r>
              <a:rPr lang="tr-TR" sz="4500" dirty="0"/>
              <a:t> </a:t>
            </a:r>
            <a:r>
              <a:rPr lang="tr-TR" sz="4500" dirty="0" err="1"/>
              <a:t>parameteres</a:t>
            </a:r>
            <a:r>
              <a:rPr lang="tr-TR" sz="4500" dirty="0"/>
              <a:t> </a:t>
            </a:r>
            <a:r>
              <a:rPr lang="tr-TR" sz="4500" dirty="0" err="1"/>
              <a:t>amployed</a:t>
            </a:r>
            <a:r>
              <a:rPr lang="tr-TR" sz="4500" dirty="0"/>
              <a:t> in </a:t>
            </a:r>
            <a:r>
              <a:rPr lang="tr-TR" sz="4500" dirty="0" err="1"/>
              <a:t>the</a:t>
            </a:r>
            <a:r>
              <a:rPr lang="tr-TR" sz="4500" dirty="0"/>
              <a:t> </a:t>
            </a:r>
            <a:r>
              <a:rPr lang="tr-TR" sz="4500" dirty="0" err="1"/>
              <a:t>variable</a:t>
            </a:r>
            <a:r>
              <a:rPr lang="tr-TR" sz="4500" dirty="0"/>
              <a:t> </a:t>
            </a:r>
            <a:r>
              <a:rPr lang="tr-TR" sz="4500" dirty="0" err="1"/>
              <a:t>frequency</a:t>
            </a:r>
            <a:r>
              <a:rPr lang="tr-TR" sz="4500" dirty="0"/>
              <a:t> </a:t>
            </a:r>
            <a:r>
              <a:rPr lang="tr-TR" sz="4500" dirty="0" err="1"/>
              <a:t>induced</a:t>
            </a:r>
            <a:r>
              <a:rPr lang="tr-TR" sz="4500" dirty="0"/>
              <a:t> </a:t>
            </a:r>
            <a:r>
              <a:rPr lang="tr-TR" sz="4500" dirty="0" err="1"/>
              <a:t>polarization</a:t>
            </a:r>
            <a:r>
              <a:rPr lang="tr-TR" sz="4500" dirty="0"/>
              <a:t> </a:t>
            </a:r>
            <a:r>
              <a:rPr lang="tr-TR" sz="4500" dirty="0" err="1"/>
              <a:t>method</a:t>
            </a:r>
            <a:r>
              <a:rPr lang="tr-TR" sz="4500" dirty="0"/>
              <a:t> : </a:t>
            </a:r>
            <a:r>
              <a:rPr lang="tr-TR" sz="4500" dirty="0" err="1"/>
              <a:t>Geophsics</a:t>
            </a:r>
            <a:r>
              <a:rPr lang="tr-TR" sz="4500" dirty="0"/>
              <a:t> 29,685</a:t>
            </a:r>
          </a:p>
          <a:p>
            <a:pPr>
              <a:lnSpc>
                <a:spcPct val="170000"/>
              </a:lnSpc>
            </a:pPr>
            <a:r>
              <a:rPr lang="tr-TR" sz="4500" dirty="0"/>
              <a:t>OLDENBURG, D.W </a:t>
            </a:r>
            <a:r>
              <a:rPr lang="tr-TR" sz="4500" dirty="0" err="1"/>
              <a:t>and</a:t>
            </a:r>
            <a:r>
              <a:rPr lang="tr-TR" sz="4500" dirty="0"/>
              <a:t> Y. </a:t>
            </a:r>
            <a:r>
              <a:rPr lang="tr-TR" sz="4500" dirty="0" err="1"/>
              <a:t>Li</a:t>
            </a:r>
            <a:r>
              <a:rPr lang="tr-TR" sz="4500" dirty="0"/>
              <a:t>, 1994. </a:t>
            </a:r>
            <a:r>
              <a:rPr lang="tr-TR" sz="4500" dirty="0" err="1"/>
              <a:t>İnversion</a:t>
            </a:r>
            <a:r>
              <a:rPr lang="tr-TR" sz="4500" dirty="0"/>
              <a:t> of </a:t>
            </a:r>
            <a:r>
              <a:rPr lang="tr-TR" sz="4500" dirty="0" err="1"/>
              <a:t>the</a:t>
            </a:r>
            <a:r>
              <a:rPr lang="tr-TR" sz="4500" dirty="0"/>
              <a:t> </a:t>
            </a:r>
            <a:r>
              <a:rPr lang="tr-TR" sz="4500" dirty="0" err="1"/>
              <a:t>induced</a:t>
            </a:r>
            <a:r>
              <a:rPr lang="tr-TR" sz="4500" dirty="0"/>
              <a:t> </a:t>
            </a:r>
            <a:r>
              <a:rPr lang="tr-TR" sz="4500" dirty="0" err="1"/>
              <a:t>polarization</a:t>
            </a:r>
            <a:r>
              <a:rPr lang="tr-TR" sz="4500" dirty="0"/>
              <a:t> data, </a:t>
            </a:r>
            <a:r>
              <a:rPr lang="tr-TR" sz="4500" dirty="0" err="1"/>
              <a:t>Geophysics</a:t>
            </a:r>
            <a:r>
              <a:rPr lang="tr-TR" sz="4500" dirty="0"/>
              <a:t> ,  59, pp1327-1341</a:t>
            </a:r>
          </a:p>
          <a:p>
            <a:pPr>
              <a:lnSpc>
                <a:spcPct val="170000"/>
              </a:lnSpc>
            </a:pPr>
            <a:r>
              <a:rPr lang="tr-TR" sz="4500" dirty="0"/>
              <a:t>PELTON, W.H, WARD, S.H, HALLOF,P.G. SILL,W.R. </a:t>
            </a:r>
            <a:r>
              <a:rPr lang="tr-TR" sz="4500" dirty="0" err="1"/>
              <a:t>and</a:t>
            </a:r>
            <a:r>
              <a:rPr lang="tr-TR" sz="4500" dirty="0"/>
              <a:t> NELSON, P.H.,1978, Mineral </a:t>
            </a:r>
            <a:r>
              <a:rPr lang="tr-TR" sz="4500" dirty="0" err="1"/>
              <a:t>discrimination</a:t>
            </a:r>
            <a:r>
              <a:rPr lang="tr-TR" sz="4500" dirty="0"/>
              <a:t> </a:t>
            </a:r>
            <a:r>
              <a:rPr lang="tr-TR" sz="4500" dirty="0" err="1"/>
              <a:t>and</a:t>
            </a:r>
            <a:r>
              <a:rPr lang="tr-TR" sz="4500" dirty="0"/>
              <a:t> </a:t>
            </a:r>
            <a:r>
              <a:rPr lang="tr-TR" sz="4500" dirty="0" err="1"/>
              <a:t>removal</a:t>
            </a:r>
            <a:r>
              <a:rPr lang="tr-TR" sz="4500" dirty="0"/>
              <a:t> of </a:t>
            </a:r>
            <a:r>
              <a:rPr lang="tr-TR" sz="4500" dirty="0" err="1"/>
              <a:t>inductive</a:t>
            </a:r>
            <a:r>
              <a:rPr lang="tr-TR" sz="4500" dirty="0"/>
              <a:t> </a:t>
            </a:r>
            <a:r>
              <a:rPr lang="tr-TR" sz="4500" dirty="0" err="1"/>
              <a:t>coupling</a:t>
            </a:r>
            <a:r>
              <a:rPr lang="tr-TR" sz="4500" dirty="0"/>
              <a:t> </a:t>
            </a:r>
            <a:r>
              <a:rPr lang="tr-TR" sz="4500" dirty="0" err="1"/>
              <a:t>with</a:t>
            </a:r>
            <a:r>
              <a:rPr lang="tr-TR" sz="4500" dirty="0"/>
              <a:t> </a:t>
            </a:r>
            <a:r>
              <a:rPr lang="tr-TR" sz="4500" dirty="0" err="1"/>
              <a:t>multifrequancy</a:t>
            </a:r>
            <a:r>
              <a:rPr lang="tr-TR" sz="4500" dirty="0"/>
              <a:t> IP: </a:t>
            </a:r>
            <a:r>
              <a:rPr lang="tr-TR" sz="4500" dirty="0" err="1"/>
              <a:t>Geophsics</a:t>
            </a:r>
            <a:r>
              <a:rPr lang="tr-TR" sz="4500" dirty="0"/>
              <a:t> 43,3,588-609 </a:t>
            </a:r>
          </a:p>
          <a:p>
            <a:pPr>
              <a:lnSpc>
                <a:spcPct val="170000"/>
              </a:lnSpc>
            </a:pPr>
            <a:r>
              <a:rPr lang="tr-TR" sz="4500" dirty="0"/>
              <a:t>ZONGE,K.L., </a:t>
            </a:r>
            <a:r>
              <a:rPr lang="tr-TR" sz="4500" dirty="0" err="1"/>
              <a:t>and</a:t>
            </a:r>
            <a:r>
              <a:rPr lang="tr-TR" sz="4500" dirty="0"/>
              <a:t> WYNN, J.C., 1975,Recent </a:t>
            </a:r>
            <a:r>
              <a:rPr lang="tr-TR" sz="4500" dirty="0" err="1"/>
              <a:t>advances</a:t>
            </a:r>
            <a:r>
              <a:rPr lang="tr-TR" sz="4500" dirty="0"/>
              <a:t> </a:t>
            </a:r>
            <a:r>
              <a:rPr lang="tr-TR" sz="4500" dirty="0" err="1"/>
              <a:t>and</a:t>
            </a:r>
            <a:r>
              <a:rPr lang="tr-TR" sz="4500" dirty="0"/>
              <a:t> </a:t>
            </a:r>
            <a:r>
              <a:rPr lang="tr-TR" sz="4500" dirty="0" err="1"/>
              <a:t>aplplications</a:t>
            </a:r>
            <a:r>
              <a:rPr lang="tr-TR" sz="4500" dirty="0"/>
              <a:t> in </a:t>
            </a:r>
            <a:r>
              <a:rPr lang="tr-TR" sz="4500" dirty="0" err="1"/>
              <a:t>the</a:t>
            </a:r>
            <a:r>
              <a:rPr lang="tr-TR" sz="4500" dirty="0"/>
              <a:t> </a:t>
            </a:r>
            <a:r>
              <a:rPr lang="tr-TR" sz="4500" dirty="0" err="1"/>
              <a:t>complex</a:t>
            </a:r>
            <a:r>
              <a:rPr lang="tr-TR" sz="4500" dirty="0"/>
              <a:t> </a:t>
            </a:r>
            <a:r>
              <a:rPr lang="tr-TR" sz="4500" dirty="0" err="1"/>
              <a:t>resistivity</a:t>
            </a:r>
            <a:r>
              <a:rPr lang="tr-TR" sz="4500" dirty="0"/>
              <a:t>  </a:t>
            </a:r>
            <a:r>
              <a:rPr lang="tr-TR" sz="4500" dirty="0" err="1"/>
              <a:t>measurements</a:t>
            </a:r>
            <a:r>
              <a:rPr lang="tr-TR" sz="4500" dirty="0"/>
              <a:t>: </a:t>
            </a:r>
            <a:r>
              <a:rPr lang="tr-TR" sz="4500" dirty="0" err="1"/>
              <a:t>Geophysics</a:t>
            </a:r>
            <a:r>
              <a:rPr lang="tr-TR" sz="4500" dirty="0"/>
              <a:t>, v.40 p. </a:t>
            </a:r>
            <a:r>
              <a:rPr lang="tr-TR" sz="4500" dirty="0" smtClean="0"/>
              <a:t>851-864</a:t>
            </a:r>
          </a:p>
          <a:p>
            <a:pPr>
              <a:lnSpc>
                <a:spcPct val="170000"/>
              </a:lnSpc>
            </a:pPr>
            <a:r>
              <a:rPr lang="tr-TR" sz="4500" dirty="0"/>
              <a:t>CANDANSAYAR  M.E.  2009, Ankara Üniversitesi Jeofizik Mühendisliği Bölümü, JFM 316 Elektrik Yöntemler Lisans Ders Notu, III Yapay Uçlaşma Yöntemi</a:t>
            </a:r>
          </a:p>
          <a:p>
            <a:pPr>
              <a:lnSpc>
                <a:spcPct val="170000"/>
              </a:lnSpc>
            </a:pPr>
            <a:endParaRPr lang="tr-TR" dirty="0"/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611560" y="52002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Önerilen  Referanslar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72279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" y="1124744"/>
            <a:ext cx="9144000" cy="467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3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104"/>
            <a:ext cx="9144000" cy="468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70" y="1268760"/>
            <a:ext cx="4427984" cy="3883064"/>
          </a:xfrm>
          <a:prstGeom prst="rect">
            <a:avLst/>
          </a:prstGeom>
          <a:noFill/>
          <a:ln w="63500" cmpd="thinThick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rgbClr val="B2B2B2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3171530" cy="665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5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11560" y="40466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KULLANIM ALANLARI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755576" y="1556792"/>
            <a:ext cx="77048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smtClean="0"/>
              <a:t>	Sülfürlü </a:t>
            </a:r>
            <a:r>
              <a:rPr lang="tr-TR" sz="2000" dirty="0"/>
              <a:t>metalik madenler iyi </a:t>
            </a:r>
            <a:r>
              <a:rPr lang="tr-TR" sz="2000" dirty="0" err="1"/>
              <a:t>şarjlanabilen</a:t>
            </a:r>
            <a:r>
              <a:rPr lang="tr-TR" sz="2000" dirty="0"/>
              <a:t> özellik taşıdığından bu yöntem ile civar kayaçlardan kolaylıkla ayrılabilmekte, yeraltındaki konumları haritalanabilmektedir. IP ölçümü sırasında görünür </a:t>
            </a:r>
            <a:r>
              <a:rPr lang="tr-TR" sz="2000" dirty="0" smtClean="0"/>
              <a:t>Rezistivite </a:t>
            </a:r>
            <a:r>
              <a:rPr lang="tr-TR" sz="2000" dirty="0"/>
              <a:t>değerleri de kaydedilmektedir. IP kesitlerinin yanı sıra </a:t>
            </a:r>
            <a:r>
              <a:rPr lang="tr-TR" sz="2000" dirty="0" smtClean="0"/>
              <a:t>Rezistivite </a:t>
            </a:r>
            <a:r>
              <a:rPr lang="tr-TR" sz="2000" dirty="0"/>
              <a:t>kesitlerinin de hazırlanması, sahadaki çalışmaların değerlendirilmesine katkı sağlamaktadır</a:t>
            </a:r>
            <a:r>
              <a:rPr lang="tr-TR" dirty="0" smtClean="0"/>
              <a:t>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/>
              <a:t>	</a:t>
            </a:r>
            <a:r>
              <a:rPr lang="tr-TR" sz="2000" dirty="0" smtClean="0"/>
              <a:t>Bu nedenle yöntem IP ölçümleri ile sülfürlü </a:t>
            </a:r>
            <a:r>
              <a:rPr lang="tr-TR" sz="2000" dirty="0" err="1" smtClean="0"/>
              <a:t>mineralizasyonun</a:t>
            </a:r>
            <a:r>
              <a:rPr lang="tr-TR" sz="2000" dirty="0" smtClean="0"/>
              <a:t> haritalanmasında , özdirenç verileri ile jeolojik yapıların dağılımlarının  belirlenmesi ve süreksizliklerin ortaya çıkartılmasında kullanılmaktadır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46883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0" y="36104"/>
            <a:ext cx="9111960" cy="6821895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5508104" y="5486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Şarjabilite Seviye Haritası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130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72"/>
            <a:ext cx="9144000" cy="671685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508104" y="5486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Özdirenç Seviye Haritası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8439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57"/>
            <a:ext cx="9144000" cy="663648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508104" y="54868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/>
              <a:t>Log</a:t>
            </a:r>
            <a:r>
              <a:rPr lang="tr-TR" dirty="0" smtClean="0"/>
              <a:t>(Şarjabilite /Özdirenç) Seviye Haritası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7724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5" y="91060"/>
            <a:ext cx="9001067" cy="672231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508104" y="5486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Şarjabilite Seviye Haritası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980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514</TotalTime>
  <Words>151</Words>
  <Application>Microsoft Office PowerPoint</Application>
  <PresentationFormat>Ekran Gösterisi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Gezinti</vt:lpstr>
      <vt:lpstr>Veri NoktalarININ kONUMLARI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serdar tosuner</dc:creator>
  <cp:lastModifiedBy>Sau</cp:lastModifiedBy>
  <cp:revision>41</cp:revision>
  <dcterms:created xsi:type="dcterms:W3CDTF">2013-04-09T05:57:36Z</dcterms:created>
  <dcterms:modified xsi:type="dcterms:W3CDTF">2016-03-21T14:02:09Z</dcterms:modified>
</cp:coreProperties>
</file>